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7" r:id="rId2"/>
    <p:sldId id="368" r:id="rId3"/>
    <p:sldId id="349" r:id="rId4"/>
    <p:sldId id="348"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665B-C391-DC2B-10C4-354848E82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2CFFF-01AF-A421-0E69-3C3EAB05C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7C7DA-7F8E-7E7E-A063-6E79CC13EE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7CC23-602E-E195-5687-E119E95A3EAC}"/>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53620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B1EF1-C08D-CD6B-50FE-34301ADAF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CF672-E33F-0944-6FF3-2DEFF333C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3B2FC-CF87-76A1-4C90-587DA7BD30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69C619-2B70-60E8-106C-5AE958FBEC11}"/>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3331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B98F-73A0-46E9-BE82-FA3B80749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B5C83-7059-930B-0EE9-EA3C1D977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DF428-6271-7C9C-1B99-BEA5386DC8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5AE45C-3267-A6DD-30A2-D46C8F6C118F}"/>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62386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C26C-7228-3CC5-95CA-CF5D2EA0B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7A99F-6D84-9D93-5C26-1B28AC9D0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4F43-FF85-805A-79E6-2D567FE8D4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7D7FCB-44F7-08A6-4402-F8D857E9C138}"/>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77944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FA3F0-F24C-0095-FEE7-ED4A00D39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207D-6952-64BA-4FF6-B77E1FF84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5422C-E0B9-8D9E-427C-C36B67F49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36352-4CB0-8BCE-603A-CD7F217804F5}"/>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406843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0988B-B771-E603-BDCB-2B436FB20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71886-BF66-5598-6A41-360BD1EC1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9245D-181F-E6A2-3316-DF698D9380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F9AB9-9EDA-FD28-D837-07C1EB59DF26}"/>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85946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B2BD3-54B4-B16E-D7DA-AF96638BF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0A2B3-EFE4-933F-0193-D2E8C3169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CFC2A-C330-734D-89D7-7EAB6A176E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0C383B-1034-85EA-410D-3785248D8021}"/>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03085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AE47D-CF2C-7B45-6B4D-5E6206C6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84737-A8BF-AC47-F93C-14F7EA415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E7D0C-5E66-205F-B3E7-89DB9E736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CFCAF-9F08-0664-6626-A8A1186C79D2}"/>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24206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89C97-AB92-9DD5-2692-F32596679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75D0C-A836-C5DC-6C42-4B94E7998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B597-934A-1A61-90E8-3EF19B8CF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8E159B-D42B-597D-6FA9-54090F8C039D}"/>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485208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A1ED9-6349-65CD-DCB3-BD70673A8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79663-EA08-8149-0600-7E49B73CC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30DBB-85A4-9ECF-D9B5-6154CCCE1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5354A0-D6AF-65CD-7A6C-52A17A5D5A05}"/>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40481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AA84A-C9B3-CF7B-EC6D-2A9348AAB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48FE9-E78A-22E9-1F7D-D228D3C57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FA74-39B8-7F03-C3F5-F10843E5A9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1BEAE-4F86-4B5F-0ED7-327A5B139402}"/>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32612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1FCB4-2905-DC39-BE7C-994C8A682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169DB-D8AF-6A2F-576A-F6F09E8BF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D0F33-52BD-215F-FBD7-6810BFD625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775B7F-8939-DF17-986B-4D5DF401AFC8}"/>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54932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4456A-A591-1BFA-4633-BBCC52CB4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511CE-6C7D-915D-DACA-8B79C8925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51FF4-BC49-F55B-1EDE-081243B191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F11E1-C06D-EA57-8BD3-AD56C237242E}"/>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76786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76489-28A6-B9C9-C2DA-2C64000EA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150E4-20E9-0B0D-4B7F-DE7A33040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BD68A-69DA-3026-E04A-5215095DBE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5E790-BFAD-81D3-EC6B-133E279844F0}"/>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759841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7C58-AC31-E2A4-A5A2-F86DCCE6D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D1DD8-4B69-5590-C9D8-CBFC5667F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A642B-79A4-9FB7-2CB9-7A43FC57C0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90C58-AB80-B653-341B-5C72275B4B6E}"/>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18550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190D-7C64-5FB5-FAD6-D2AF800DD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0FEF8-FD5E-6E29-C014-F588474C2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D96F2-B75E-A243-678C-8ADF4AFF2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FA7075-A348-9121-1E6F-52B4381FE380}"/>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10213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A496-E9D8-BC9B-3850-7725A52AA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0D583-0EA4-4CB0-CF86-23F7408D8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790AC-4E4E-4E00-7BEA-425DBB08A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A3D697-EF0A-B99F-C641-E78B13C32174}"/>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56264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E588-71A6-3936-9ED5-6A328196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2CC1-7DFE-07BA-3E5D-E32E295A1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3F8B1-0019-F8C1-C0A4-81B196F67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0772CC-5410-663D-53DC-00CF6C0F9901}"/>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31521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3D63-9851-0D9F-65E2-7774CBB00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6129D-7013-5193-E444-0724B8D32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0F728-A048-5EC3-E34E-1CD4E650A2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C1D10A-609F-320D-EC5C-95CD47C2B91E}"/>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425184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04E6-C084-2E01-F788-8ED7B8D72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0E1C6-A0D0-25E6-2956-6EA250A45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6C93F-2582-6BD7-D61A-E442A6161C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0CC9E-D34E-C210-9D3C-16B2ACA7F0EE}"/>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59830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11/7/25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11/7/25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urple background with white text&#10;&#10;AI-generated content may be incorrect.">
            <a:extLst>
              <a:ext uri="{FF2B5EF4-FFF2-40B4-BE49-F238E27FC236}">
                <a16:creationId xmlns:a16="http://schemas.microsoft.com/office/drawing/2014/main" id="{F2F6763C-1D42-4593-87FA-98526671835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9DE8-9CC3-2B15-0751-3DF50E4FCDCA}"/>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F4702CA2-21AE-3F70-19AF-D1A65A10FD2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70689A1-FBF0-C469-FA66-4AC67E2D88B0}"/>
              </a:ext>
            </a:extLst>
          </p:cNvPr>
          <p:cNvSpPr txBox="1"/>
          <p:nvPr/>
        </p:nvSpPr>
        <p:spPr>
          <a:xfrm>
            <a:off x="592899" y="1459230"/>
            <a:ext cx="668472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अय्यूब 33:21-25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24 तो वह उस पर अनुग्रह करके कहता है, ‘उसे गढ़हे में जाने से बचा ले, मुझे छुड़ौती का दाम मिल गया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25 उस मनुष्य की देह बालक की देह से अधिक स्वस्थ और कोमल हो जाए; उसकी जवानी के दिन फिर लौट आएँ।’</a:t>
            </a:r>
          </a:p>
        </p:txBody>
      </p:sp>
    </p:spTree>
    <p:extLst>
      <p:ext uri="{BB962C8B-B14F-4D97-AF65-F5344CB8AC3E}">
        <p14:creationId xmlns:p14="http://schemas.microsoft.com/office/powerpoint/2010/main" val="242224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2AB86-DF56-5A65-C6A9-C24BBBAB5FD9}"/>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995E534D-0341-3157-3B1F-A70414F2A94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94E007E-F82F-EDE0-AABF-866C58952D2E}"/>
              </a:ext>
            </a:extLst>
          </p:cNvPr>
          <p:cNvSpPr txBox="1"/>
          <p:nvPr/>
        </p:nvSpPr>
        <p:spPr>
          <a:xfrm>
            <a:off x="567847" y="646700"/>
            <a:ext cx="6684723"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28:58-61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58 “यदि तू इन व्यवस्था के सारे वचनों का पालन करने में, जो इस पुस्तक में लिखे हैं, चौकसी करके उस आदरणीय और भययोग्य नाम का, जो यहोवा तेरे परमेश्‍वर का है भय न माने,</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59 तो यहोवा तुझ को और तेरे वंश को अनोखे अनोखे दण्ड देगा, वे दुष्‍ट और बहुत दिन रहनेवाले रोग और भारी भारी दण्ड होंगे।</a:t>
            </a:r>
          </a:p>
        </p:txBody>
      </p:sp>
    </p:spTree>
    <p:extLst>
      <p:ext uri="{BB962C8B-B14F-4D97-AF65-F5344CB8AC3E}">
        <p14:creationId xmlns:p14="http://schemas.microsoft.com/office/powerpoint/2010/main" val="365648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307F2-7688-714E-9E91-06CEACE1E102}"/>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8F8A7BC8-C7BE-20EA-33D6-A9BA57489EC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3E9D0B7-E6F1-9448-C33C-72D45167E119}"/>
              </a:ext>
            </a:extLst>
          </p:cNvPr>
          <p:cNvSpPr txBox="1"/>
          <p:nvPr/>
        </p:nvSpPr>
        <p:spPr>
          <a:xfrm>
            <a:off x="555321" y="1188386"/>
            <a:ext cx="668472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व्यवस्थाविवरण 28:58-61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60 और वह मिस्र के उन सब रोगों को फिर तेरे ऊपर लगा देगा, जिनसे तू भय खाता था; और वे तुझ में लगे रहेंगे।</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61 और जितने रोग आदि दण्ड इस व्यवस्था की पुस्तक में नहीं लिखे हैं, उन सभों को भी यहोवा तुझ को यहाँ तक लगा देगा, कि तेरा सत्यानाश हो जाएगा।</a:t>
            </a:r>
          </a:p>
        </p:txBody>
      </p:sp>
    </p:spTree>
    <p:extLst>
      <p:ext uri="{BB962C8B-B14F-4D97-AF65-F5344CB8AC3E}">
        <p14:creationId xmlns:p14="http://schemas.microsoft.com/office/powerpoint/2010/main" val="18284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D12C-8A0B-7E5A-ED61-A37302E6B4D1}"/>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0D7A9B0D-95E3-9224-3F91-505CAAEE38E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A2FDABA-46E6-2422-E501-9E8CFECCD095}"/>
              </a:ext>
            </a:extLst>
          </p:cNvPr>
          <p:cNvSpPr txBox="1"/>
          <p:nvPr/>
        </p:nvSpPr>
        <p:spPr>
          <a:xfrm>
            <a:off x="555321"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गलातियों 3:13</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मसीह ने जो हमारे लिये शापित बना, हमें मोल लेकर व्यवस्था के शाप से छुड़ाया, क्योंकि लिखा है, “जो कोई काठ पर लटकाया जाता है वह शापित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यह इसलिये हुआ कि अब्राहम की आशीष मसीह यीशु में अन्यजातियों तक पहुँचे, और हम विश्‍वास के द्वारा उस आत्मा को प्राप्‍त करें जिसकी प्रतिज्ञा हुई है।</a:t>
            </a:r>
          </a:p>
        </p:txBody>
      </p:sp>
    </p:spTree>
    <p:extLst>
      <p:ext uri="{BB962C8B-B14F-4D97-AF65-F5344CB8AC3E}">
        <p14:creationId xmlns:p14="http://schemas.microsoft.com/office/powerpoint/2010/main" val="267851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F4948-2C7C-6B46-E8CD-87E185FEC1F9}"/>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5C8B6E17-170F-A986-A0A4-07453FBAF7E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00E536A-F460-3913-57A7-BFF6D8172C10}"/>
              </a:ext>
            </a:extLst>
          </p:cNvPr>
          <p:cNvSpPr txBox="1"/>
          <p:nvPr/>
        </p:nvSpPr>
        <p:spPr>
          <a:xfrm>
            <a:off x="680581" y="2271760"/>
            <a:ext cx="6684723"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6:20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दाम देकर मोल लिये गए हो, इसलिये अपनी देह के द्वारा परमेश्‍वर की महिमा करो।</a:t>
            </a:r>
          </a:p>
        </p:txBody>
      </p:sp>
    </p:spTree>
    <p:extLst>
      <p:ext uri="{BB962C8B-B14F-4D97-AF65-F5344CB8AC3E}">
        <p14:creationId xmlns:p14="http://schemas.microsoft.com/office/powerpoint/2010/main" val="308386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5F27D-64F4-E222-45F6-904DECB2270A}"/>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F0B004AF-B3A7-C647-0481-54E396297ED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C742C50-4DBE-9E81-DDF0-C802BC57018D}"/>
              </a:ext>
            </a:extLst>
          </p:cNvPr>
          <p:cNvSpPr txBox="1"/>
          <p:nvPr/>
        </p:nvSpPr>
        <p:spPr>
          <a:xfrm>
            <a:off x="655529" y="2375454"/>
            <a:ext cx="6684723" cy="1906676"/>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6:13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latin typeface="Calibri" panose="020F0502020204030204" pitchFamily="34" charset="0"/>
                <a:cs typeface="Calibri" panose="020F0502020204030204" pitchFamily="34" charset="0"/>
              </a:rPr>
              <a:t>……….. परन्तु देह…….प्रभु के लिये है, और प्रभु देह के लिये है।</a:t>
            </a:r>
            <a:endParaRPr lang="hi-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37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5DA6-2DBE-D52E-65BB-4BBF97DA8C26}"/>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F6DBDC7C-5A10-09D1-82AB-7E6C7DB3C25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4F4F352-3102-8AA5-D07D-9B1A468C2E3C}"/>
              </a:ext>
            </a:extLst>
          </p:cNvPr>
          <p:cNvSpPr txBox="1"/>
          <p:nvPr/>
        </p:nvSpPr>
        <p:spPr>
          <a:xfrm>
            <a:off x="668055" y="1561565"/>
            <a:ext cx="6684723" cy="3734869"/>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कुलुस्सियों 1:13</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latin typeface="Calibri" panose="020F0502020204030204" pitchFamily="34" charset="0"/>
                <a:cs typeface="Calibri" panose="020F0502020204030204" pitchFamily="34" charset="0"/>
              </a:rPr>
              <a:t>13 उसी ने हमें अन्धकार के वश से छुड़ाकर अपने प्रिय पुत्र के राज्य में प्रवेश कराया, </a:t>
            </a: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r>
              <a:rPr lang="hi-IN" sz="3600" dirty="0">
                <a:solidFill>
                  <a:schemeClr val="bg1"/>
                </a:solidFill>
                <a:latin typeface="Calibri" panose="020F0502020204030204" pitchFamily="34" charset="0"/>
                <a:cs typeface="Calibri" panose="020F0502020204030204" pitchFamily="34" charset="0"/>
              </a:rPr>
              <a:t>14 जिस में हमें छुटकारा अर्थात् पापों की क्षमा प्राप्‍त होती है।</a:t>
            </a:r>
            <a:endParaRPr lang="hi-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71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6C29-A4DA-D9B1-B263-A0C6BD90D96A}"/>
            </a:ext>
          </a:extLst>
        </p:cNvPr>
        <p:cNvGrpSpPr/>
        <p:nvPr/>
      </p:nvGrpSpPr>
      <p:grpSpPr>
        <a:xfrm>
          <a:off x="0" y="0"/>
          <a:ext cx="0" cy="0"/>
          <a:chOff x="0" y="0"/>
          <a:chExt cx="0" cy="0"/>
        </a:xfrm>
      </p:grpSpPr>
      <p:pic>
        <p:nvPicPr>
          <p:cNvPr id="4" name="Picture 3" descr="A hand reaching out to the light&#10;&#10;AI-generated content may be incorrect.">
            <a:extLst>
              <a:ext uri="{FF2B5EF4-FFF2-40B4-BE49-F238E27FC236}">
                <a16:creationId xmlns:a16="http://schemas.microsoft.com/office/drawing/2014/main" id="{38CD68D6-837D-0BB9-73EA-AD8B77BE242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7D70A0C-017A-1869-F99C-12398DA71165}"/>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अधिकार </a:t>
            </a:r>
          </a:p>
        </p:txBody>
      </p:sp>
    </p:spTree>
    <p:extLst>
      <p:ext uri="{BB962C8B-B14F-4D97-AF65-F5344CB8AC3E}">
        <p14:creationId xmlns:p14="http://schemas.microsoft.com/office/powerpoint/2010/main" val="375020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85B7-3FF8-0EA1-7C4F-BC2E9FFA9D63}"/>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EDE1689B-544C-1AA6-3626-ECA481CAD16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76819F2-27D7-66F9-1A48-D7A8B99C52CF}"/>
              </a:ext>
            </a:extLst>
          </p:cNvPr>
          <p:cNvSpPr txBox="1"/>
          <p:nvPr/>
        </p:nvSpPr>
        <p:spPr>
          <a:xfrm>
            <a:off x="630477" y="917543"/>
            <a:ext cx="668472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याकूब 5:14-16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latin typeface="Calibri" panose="020F0502020204030204" pitchFamily="34" charset="0"/>
                <a:cs typeface="Calibri" panose="020F0502020204030204" pitchFamily="34" charset="0"/>
              </a:rPr>
              <a:t>14 यदि तुम में कोई रोगी है, तो कलीसिया के प्राचीनोंको बुलाए, और वे प्रभु के नाम से उस पर तेल मल कर उसके लिये प्रार्थना करें,</a:t>
            </a:r>
          </a:p>
          <a:p>
            <a:pPr>
              <a:lnSpc>
                <a:spcPct val="110000"/>
              </a:lnSpc>
            </a:pPr>
            <a:r>
              <a:rPr lang="hi-IN" sz="3200" dirty="0">
                <a:solidFill>
                  <a:schemeClr val="bg1"/>
                </a:solidFill>
                <a:latin typeface="Calibri" panose="020F0502020204030204" pitchFamily="34" charset="0"/>
                <a:cs typeface="Calibri" panose="020F0502020204030204" pitchFamily="34" charset="0"/>
              </a:rPr>
              <a:t>15 और विश्‍वास की प्रार्थना के द्वारा रोगी बच जाएगा और प्रभु उसको उठाकर खड़ा करेगा; और यदि उसने पाप भी किए हों, तो उन की भी क्षमा हो जाएगी।</a:t>
            </a:r>
          </a:p>
        </p:txBody>
      </p:sp>
    </p:spTree>
    <p:extLst>
      <p:ext uri="{BB962C8B-B14F-4D97-AF65-F5344CB8AC3E}">
        <p14:creationId xmlns:p14="http://schemas.microsoft.com/office/powerpoint/2010/main" val="236516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091F2-93B7-64D3-691B-168C2C757E35}"/>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AF7170B5-92BB-034D-9EB1-057BF9CB63E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B7175A9-F6CB-1EC4-8FD1-D4205FE1232B}"/>
              </a:ext>
            </a:extLst>
          </p:cNvPr>
          <p:cNvSpPr txBox="1"/>
          <p:nvPr/>
        </p:nvSpPr>
        <p:spPr>
          <a:xfrm>
            <a:off x="630477" y="1636721"/>
            <a:ext cx="6571989"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याकूब 5:14-16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latin typeface="Calibri" panose="020F0502020204030204" pitchFamily="34" charset="0"/>
                <a:cs typeface="Calibri" panose="020F0502020204030204" pitchFamily="34" charset="0"/>
              </a:rPr>
              <a:t>16 इसलिये तुम आपस में एक दूसरे के सामने अपने–अपने पापों को मान लो, और एक दूसरे के लिये प्रार्थना करो, जिस से चंगे हो जाओ: धर्मी जन की प्रार्थना के प्रभाव से बहुत कुछ हो सकता है।</a:t>
            </a:r>
          </a:p>
        </p:txBody>
      </p:sp>
    </p:spTree>
    <p:extLst>
      <p:ext uri="{BB962C8B-B14F-4D97-AF65-F5344CB8AC3E}">
        <p14:creationId xmlns:p14="http://schemas.microsoft.com/office/powerpoint/2010/main" val="90141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EEEC0-8837-0862-C54F-8D50112FAF95}"/>
            </a:ext>
          </a:extLst>
        </p:cNvPr>
        <p:cNvGrpSpPr/>
        <p:nvPr/>
      </p:nvGrpSpPr>
      <p:grpSpPr>
        <a:xfrm>
          <a:off x="0" y="0"/>
          <a:ext cx="0" cy="0"/>
          <a:chOff x="0" y="0"/>
          <a:chExt cx="0" cy="0"/>
        </a:xfrm>
      </p:grpSpPr>
      <p:pic>
        <p:nvPicPr>
          <p:cNvPr id="3" name="Picture 2" descr="A hand reaching out to the sky with a cross&#10;&#10;AI-generated content may be incorrect.">
            <a:extLst>
              <a:ext uri="{FF2B5EF4-FFF2-40B4-BE49-F238E27FC236}">
                <a16:creationId xmlns:a16="http://schemas.microsoft.com/office/drawing/2014/main" id="{D9A3E92F-F225-371C-D652-46971C769E9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4181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54D14-F1F3-257D-10BF-1990B2543C7A}"/>
            </a:ext>
          </a:extLst>
        </p:cNvPr>
        <p:cNvGrpSpPr/>
        <p:nvPr/>
      </p:nvGrpSpPr>
      <p:grpSpPr>
        <a:xfrm>
          <a:off x="0" y="0"/>
          <a:ext cx="0" cy="0"/>
          <a:chOff x="0" y="0"/>
          <a:chExt cx="0" cy="0"/>
        </a:xfrm>
      </p:grpSpPr>
      <p:pic>
        <p:nvPicPr>
          <p:cNvPr id="4" name="Picture 3" descr="A hand reaching out to the light&#10;&#10;AI-generated content may be incorrect.">
            <a:extLst>
              <a:ext uri="{FF2B5EF4-FFF2-40B4-BE49-F238E27FC236}">
                <a16:creationId xmlns:a16="http://schemas.microsoft.com/office/drawing/2014/main" id="{084D0D48-E86F-A2CB-EC5A-55D64159924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60C9C4A-53F7-50A9-C854-CC21B9ECF373}"/>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विश्वास</a:t>
            </a:r>
          </a:p>
        </p:txBody>
      </p:sp>
    </p:spTree>
    <p:extLst>
      <p:ext uri="{BB962C8B-B14F-4D97-AF65-F5344CB8AC3E}">
        <p14:creationId xmlns:p14="http://schemas.microsoft.com/office/powerpoint/2010/main" val="169970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2841-9D2D-FBC5-A8A9-9A84307C8A35}"/>
            </a:ext>
          </a:extLst>
        </p:cNvPr>
        <p:cNvGrpSpPr/>
        <p:nvPr/>
      </p:nvGrpSpPr>
      <p:grpSpPr>
        <a:xfrm>
          <a:off x="0" y="0"/>
          <a:ext cx="0" cy="0"/>
          <a:chOff x="0" y="0"/>
          <a:chExt cx="0" cy="0"/>
        </a:xfrm>
      </p:grpSpPr>
      <p:pic>
        <p:nvPicPr>
          <p:cNvPr id="4" name="Picture 3" descr="A hand reaching out to the light&#10;&#10;AI-generated content may be incorrect.">
            <a:extLst>
              <a:ext uri="{FF2B5EF4-FFF2-40B4-BE49-F238E27FC236}">
                <a16:creationId xmlns:a16="http://schemas.microsoft.com/office/drawing/2014/main" id="{8566D1CB-625F-CE99-3787-612F2D7CF87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AAB4945-D09B-7C76-99FA-7935979F77C7}"/>
              </a:ext>
            </a:extLst>
          </p:cNvPr>
          <p:cNvSpPr txBox="1"/>
          <p:nvPr/>
        </p:nvSpPr>
        <p:spPr>
          <a:xfrm>
            <a:off x="680580" y="2551837"/>
            <a:ext cx="6070777" cy="1754326"/>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हर व्यक्ति विश्वास के द्वारा परमेश्वर के प्रावधान को प्राप्त कर सकता है।</a:t>
            </a:r>
          </a:p>
        </p:txBody>
      </p:sp>
    </p:spTree>
    <p:extLst>
      <p:ext uri="{BB962C8B-B14F-4D97-AF65-F5344CB8AC3E}">
        <p14:creationId xmlns:p14="http://schemas.microsoft.com/office/powerpoint/2010/main" val="169144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5CFA-B21B-03F4-E1F2-6F9A70921222}"/>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2E18E70B-76C7-5668-0260-06E207EA364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D11C6ED-F2DF-4713-87E2-82A1D573896A}"/>
              </a:ext>
            </a:extLst>
          </p:cNvPr>
          <p:cNvSpPr txBox="1"/>
          <p:nvPr/>
        </p:nvSpPr>
        <p:spPr>
          <a:xfrm>
            <a:off x="567847" y="375856"/>
            <a:ext cx="6647145"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9:27-29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latin typeface="Calibri" panose="020F0502020204030204" pitchFamily="34" charset="0"/>
                <a:cs typeface="Calibri" panose="020F0502020204030204" pitchFamily="34" charset="0"/>
              </a:rPr>
              <a:t>27 जब यीशु वहाँ से आगे बढ़ा, तो दो अंधेउसके पीछे यह पुकारते हुए चले, “हे दाऊद की सन्तान, हम पर दया कर!” </a:t>
            </a:r>
          </a:p>
          <a:p>
            <a:pPr>
              <a:lnSpc>
                <a:spcPct val="110000"/>
              </a:lnSpc>
            </a:pPr>
            <a:r>
              <a:rPr lang="hi-IN" sz="3200" dirty="0">
                <a:solidFill>
                  <a:schemeClr val="bg1"/>
                </a:solidFill>
                <a:latin typeface="Calibri" panose="020F0502020204030204" pitchFamily="34" charset="0"/>
                <a:cs typeface="Calibri" panose="020F0502020204030204" pitchFamily="34" charset="0"/>
              </a:rPr>
              <a:t>28 जब वह घर में पहुँचा, तो वे अंधे उसके पास आए, और यीशु ने उनसे कहा, “क्या तुम्हें विश्‍वास हैकि मैं यह कर सकता हूँ?” उन्होंने उससे कहा, “हाँ, प्रभु!” </a:t>
            </a:r>
          </a:p>
          <a:p>
            <a:pPr>
              <a:lnSpc>
                <a:spcPct val="110000"/>
              </a:lnSpc>
            </a:pPr>
            <a:r>
              <a:rPr lang="hi-IN" sz="3200" dirty="0">
                <a:solidFill>
                  <a:schemeClr val="bg1"/>
                </a:solidFill>
                <a:latin typeface="Calibri" panose="020F0502020204030204" pitchFamily="34" charset="0"/>
                <a:cs typeface="Calibri" panose="020F0502020204030204" pitchFamily="34" charset="0"/>
              </a:rPr>
              <a:t>29 तब उसने उनकी आँखें छूकर कहा, “तुम्हारे विश्‍वास के अनुसार तुम्हारे लिये हो।”</a:t>
            </a:r>
          </a:p>
        </p:txBody>
      </p:sp>
    </p:spTree>
    <p:extLst>
      <p:ext uri="{BB962C8B-B14F-4D97-AF65-F5344CB8AC3E}">
        <p14:creationId xmlns:p14="http://schemas.microsoft.com/office/powerpoint/2010/main" val="57866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D815-A0CC-8559-E21E-EBCCB4B9342A}"/>
            </a:ext>
          </a:extLst>
        </p:cNvPr>
        <p:cNvGrpSpPr/>
        <p:nvPr/>
      </p:nvGrpSpPr>
      <p:grpSpPr>
        <a:xfrm>
          <a:off x="0" y="0"/>
          <a:ext cx="0" cy="0"/>
          <a:chOff x="0" y="0"/>
          <a:chExt cx="0" cy="0"/>
        </a:xfrm>
      </p:grpSpPr>
      <p:pic>
        <p:nvPicPr>
          <p:cNvPr id="4" name="Picture 3" descr="A purple background with white text&#10;&#10;AI-generated content may be incorrect.">
            <a:extLst>
              <a:ext uri="{FF2B5EF4-FFF2-40B4-BE49-F238E27FC236}">
                <a16:creationId xmlns:a16="http://schemas.microsoft.com/office/drawing/2014/main" id="{D1CF01AD-8594-2737-970E-1E6D6ED2208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13257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and reaching out to the light&#10;&#10;AI-generated content may be incorrect.">
            <a:extLst>
              <a:ext uri="{FF2B5EF4-FFF2-40B4-BE49-F238E27FC236}">
                <a16:creationId xmlns:a16="http://schemas.microsoft.com/office/drawing/2014/main" id="{4E74D435-9FB0-2483-244D-A27598C3959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E8D06CF-94DF-3A1B-C379-E8169180C30B}"/>
              </a:ext>
            </a:extLst>
          </p:cNvPr>
          <p:cNvSpPr txBox="1"/>
          <p:nvPr/>
        </p:nvSpPr>
        <p:spPr>
          <a:xfrm>
            <a:off x="655528"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क्रूस</a:t>
            </a:r>
          </a:p>
        </p:txBody>
      </p:sp>
    </p:spTree>
    <p:extLst>
      <p:ext uri="{BB962C8B-B14F-4D97-AF65-F5344CB8AC3E}">
        <p14:creationId xmlns:p14="http://schemas.microsoft.com/office/powerpoint/2010/main" val="70821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hand reaching out to the light&#10;&#10;AI-generated content may be incorrect.">
            <a:extLst>
              <a:ext uri="{FF2B5EF4-FFF2-40B4-BE49-F238E27FC236}">
                <a16:creationId xmlns:a16="http://schemas.microsoft.com/office/drawing/2014/main" id="{1D5235D7-79BE-436D-CA13-1B674BDFB83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FAB811B-6069-D2AC-AF21-3892FD2970CF}"/>
              </a:ext>
            </a:extLst>
          </p:cNvPr>
          <p:cNvSpPr txBox="1"/>
          <p:nvPr/>
        </p:nvSpPr>
        <p:spPr>
          <a:xfrm>
            <a:off x="580373" y="646700"/>
            <a:ext cx="6684723"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53:4</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निश्‍चय उसने हमारे रोगों को सह लिया और हमारे ही दुखों को उठा लिया; तौभी हम ने उसे परमेश्‍वर का मारा–कूटा और दुर्दशा में पड़ा हुआ समझा।</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परन्तु वह हमारे ही अपराधों के कारण घायल किया गया, वह हमारे अधर्म के कामों के कारण कुचला गया; हमारी ही शान्ति के लिये उस पर ताड़ना पड़ी, कि उसके कोड़े खाने से हम लोग चंगे हो जाएँ।</a:t>
            </a:r>
          </a:p>
        </p:txBody>
      </p:sp>
    </p:spTree>
    <p:extLst>
      <p:ext uri="{BB962C8B-B14F-4D97-AF65-F5344CB8AC3E}">
        <p14:creationId xmlns:p14="http://schemas.microsoft.com/office/powerpoint/2010/main" val="297079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7730C-1244-EB73-40D4-7BC515B315E1}"/>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8E2CAB4A-70E8-1B6C-ECD6-0CCE6E9EFDF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C019E61-9BF0-DDD3-6505-BEEB987864CC}"/>
              </a:ext>
            </a:extLst>
          </p:cNvPr>
          <p:cNvSpPr txBox="1"/>
          <p:nvPr/>
        </p:nvSpPr>
        <p:spPr>
          <a:xfrm>
            <a:off x="580373" y="646700"/>
            <a:ext cx="6684723"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8:16</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17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जब संध्या हुई तब वे उसके पास बहुत से लोगों को लाए जिनमें दुष्‍टात्माएँ थीं और उसने उन आत्माओं को अपने वचन से निकाल दिया; और सब बीमारों को चंगा किया।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ताकि जो वचन यशायाह भविष्यद्वक्‍ता के द्वारा कहा गया था वह पूरा हो: “उसने आप हमारी दुर्बलताओं को ले लिया और हमारी बीमारियों को उठा लिया।”</a:t>
            </a:r>
          </a:p>
        </p:txBody>
      </p:sp>
    </p:spTree>
    <p:extLst>
      <p:ext uri="{BB962C8B-B14F-4D97-AF65-F5344CB8AC3E}">
        <p14:creationId xmlns:p14="http://schemas.microsoft.com/office/powerpoint/2010/main" val="275682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6EF57-2C89-6658-4682-50F7B817DECA}"/>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1321E276-CD17-5F5B-0973-0F20FA72A4E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700F854-CD2E-486F-AAE1-8004E18F1A1F}"/>
              </a:ext>
            </a:extLst>
          </p:cNvPr>
          <p:cNvSpPr txBox="1"/>
          <p:nvPr/>
        </p:nvSpPr>
        <p:spPr>
          <a:xfrm>
            <a:off x="643004" y="1730073"/>
            <a:ext cx="6359046"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पतरस 2:24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वह आप ही हमारे पापों को अपनी देह पर लिये हुए क्रूस पर चढ़ गया, जिससे हम पापों के लिये मरकर धार्मिकता के लिये जीवन बिताएँ: उसी के मार खाने से तुम चंगे हुए।</a:t>
            </a:r>
          </a:p>
        </p:txBody>
      </p:sp>
    </p:spTree>
    <p:extLst>
      <p:ext uri="{BB962C8B-B14F-4D97-AF65-F5344CB8AC3E}">
        <p14:creationId xmlns:p14="http://schemas.microsoft.com/office/powerpoint/2010/main" val="415833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5B8F-547D-7FEB-6255-C7E90CD04498}"/>
            </a:ext>
          </a:extLst>
        </p:cNvPr>
        <p:cNvGrpSpPr/>
        <p:nvPr/>
      </p:nvGrpSpPr>
      <p:grpSpPr>
        <a:xfrm>
          <a:off x="0" y="0"/>
          <a:ext cx="0" cy="0"/>
          <a:chOff x="0" y="0"/>
          <a:chExt cx="0" cy="0"/>
        </a:xfrm>
      </p:grpSpPr>
      <p:pic>
        <p:nvPicPr>
          <p:cNvPr id="4" name="Picture 3" descr="A hand reaching out to the light&#10;&#10;AI-generated content may be incorrect.">
            <a:extLst>
              <a:ext uri="{FF2B5EF4-FFF2-40B4-BE49-F238E27FC236}">
                <a16:creationId xmlns:a16="http://schemas.microsoft.com/office/drawing/2014/main" id="{5253D734-B228-BC0C-1187-1AF6D18A8B4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099E706-B32E-A5CB-5FA6-481B524A1665}"/>
              </a:ext>
            </a:extLst>
          </p:cNvPr>
          <p:cNvSpPr txBox="1"/>
          <p:nvPr/>
        </p:nvSpPr>
        <p:spPr>
          <a:xfrm>
            <a:off x="643002" y="3105834"/>
            <a:ext cx="6070777" cy="646331"/>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छुटकारा</a:t>
            </a:r>
          </a:p>
        </p:txBody>
      </p:sp>
    </p:spTree>
    <p:extLst>
      <p:ext uri="{BB962C8B-B14F-4D97-AF65-F5344CB8AC3E}">
        <p14:creationId xmlns:p14="http://schemas.microsoft.com/office/powerpoint/2010/main" val="405747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BC14-08AA-F5D3-54DE-7CE6F3013A27}"/>
            </a:ext>
          </a:extLst>
        </p:cNvPr>
        <p:cNvGrpSpPr/>
        <p:nvPr/>
      </p:nvGrpSpPr>
      <p:grpSpPr>
        <a:xfrm>
          <a:off x="0" y="0"/>
          <a:ext cx="0" cy="0"/>
          <a:chOff x="0" y="0"/>
          <a:chExt cx="0" cy="0"/>
        </a:xfrm>
      </p:grpSpPr>
      <p:pic>
        <p:nvPicPr>
          <p:cNvPr id="4" name="Picture 3" descr="A hand reaching out to the light&#10;&#10;AI-generated content may be incorrect.">
            <a:extLst>
              <a:ext uri="{FF2B5EF4-FFF2-40B4-BE49-F238E27FC236}">
                <a16:creationId xmlns:a16="http://schemas.microsoft.com/office/drawing/2014/main" id="{7462E352-E539-9688-9261-BCF1A116B4B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589AF85-AFEB-7896-329C-AE66C71A06E1}"/>
              </a:ext>
            </a:extLst>
          </p:cNvPr>
          <p:cNvSpPr txBox="1"/>
          <p:nvPr/>
        </p:nvSpPr>
        <p:spPr>
          <a:xfrm>
            <a:off x="630476" y="2828835"/>
            <a:ext cx="6070777" cy="1200329"/>
          </a:xfrm>
          <a:prstGeom prst="rect">
            <a:avLst/>
          </a:prstGeom>
          <a:noFill/>
        </p:spPr>
        <p:txBody>
          <a:bodyPr wrap="square" rtlCol="0">
            <a:spAutoFit/>
          </a:bodyPr>
          <a:lstStyle/>
          <a:p>
            <a:r>
              <a:rPr lang="hi-IN" sz="3600" b="1" dirty="0">
                <a:solidFill>
                  <a:schemeClr val="bg1"/>
                </a:solidFill>
                <a:effectLst/>
                <a:latin typeface="Calibri" panose="020F0502020204030204" pitchFamily="34" charset="0"/>
                <a:cs typeface="Calibri" panose="020F0502020204030204" pitchFamily="34" charset="0"/>
              </a:rPr>
              <a:t>चंगाई और सम्पूर्णता, छुटकारे की आशीषें हैं। </a:t>
            </a:r>
          </a:p>
        </p:txBody>
      </p:sp>
    </p:spTree>
    <p:extLst>
      <p:ext uri="{BB962C8B-B14F-4D97-AF65-F5344CB8AC3E}">
        <p14:creationId xmlns:p14="http://schemas.microsoft.com/office/powerpoint/2010/main" val="262344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C8F58-367E-5AB5-CD13-D4607AC23F0A}"/>
            </a:ext>
          </a:extLst>
        </p:cNvPr>
        <p:cNvGrpSpPr/>
        <p:nvPr/>
      </p:nvGrpSpPr>
      <p:grpSpPr>
        <a:xfrm>
          <a:off x="0" y="0"/>
          <a:ext cx="0" cy="0"/>
          <a:chOff x="0" y="0"/>
          <a:chExt cx="0" cy="0"/>
        </a:xfrm>
      </p:grpSpPr>
      <p:pic>
        <p:nvPicPr>
          <p:cNvPr id="5" name="Picture 4" descr="A hand reaching out to the light&#10;&#10;AI-generated content may be incorrect.">
            <a:extLst>
              <a:ext uri="{FF2B5EF4-FFF2-40B4-BE49-F238E27FC236}">
                <a16:creationId xmlns:a16="http://schemas.microsoft.com/office/drawing/2014/main" id="{77540A7E-CD4E-38BB-0F71-2CA7C702472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6CC46D0-F386-3330-88A4-3344167552B5}"/>
              </a:ext>
            </a:extLst>
          </p:cNvPr>
          <p:cNvSpPr txBox="1"/>
          <p:nvPr/>
        </p:nvSpPr>
        <p:spPr>
          <a:xfrm>
            <a:off x="555321" y="375856"/>
            <a:ext cx="6684723"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अय्यूब 33:21-25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उसका मांस ऐसा सूख जाता है कि दिखाई नहीं देता; और उसकी हड्डियाँ जो पहले दिखाई नहीं देती थीं निकल आती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तब वह कबर के निकट पहुँचता है, और उसका जीवन नष्‍ट करनेवालों के वश में हो जाता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23 यदि उसके लिये कोई बिचवई स्वर्गदूत मिले, जो हज़ार में से एक ही हो, जो भावी कहे, और जो मनुष्य को बताए कि उसके लिये क्या ठीक है; </a:t>
            </a:r>
          </a:p>
        </p:txBody>
      </p:sp>
    </p:spTree>
    <p:extLst>
      <p:ext uri="{BB962C8B-B14F-4D97-AF65-F5344CB8AC3E}">
        <p14:creationId xmlns:p14="http://schemas.microsoft.com/office/powerpoint/2010/main" val="263309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15783</TotalTime>
  <Words>844</Words>
  <Application>Microsoft Macintosh PowerPoint</Application>
  <PresentationFormat>Widescreen</PresentationFormat>
  <Paragraphs>69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3056</cp:revision>
  <dcterms:created xsi:type="dcterms:W3CDTF">2022-04-28T10:27:37Z</dcterms:created>
  <dcterms:modified xsi:type="dcterms:W3CDTF">2025-11-07T07:11:03Z</dcterms:modified>
</cp:coreProperties>
</file>